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100" d="100"/>
          <a:sy n="100" d="100"/>
        </p:scale>
        <p:origin x="954" y="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" y="128587"/>
            <a:ext cx="11734800" cy="66008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2400"/>
            <a:ext cx="13356166" cy="75128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00300" y="0"/>
            <a:ext cx="16992600" cy="95583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张 洋</cp:lastModifiedBy>
  <cp:revision>2</cp:revision>
  <dcterms:created xsi:type="dcterms:W3CDTF">2006-08-16T00:00:00Z</dcterms:created>
  <dcterms:modified xsi:type="dcterms:W3CDTF">2020-02-23T11:25:28Z</dcterms:modified>
</cp:coreProperties>
</file>

<file path=docProps/thumbnail.jpeg>
</file>